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C42DC-8FAF-4976-B832-366586340D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CB427-0DCD-4427-AC9B-90E127D0D2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1" y="132426"/>
            <a:ext cx="3183384" cy="31833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55" y="132426"/>
            <a:ext cx="3183385" cy="31833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41051" y="3429000"/>
            <a:ext cx="31833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神圣武士泰尔双手结印，一道神圣的光芒笼罩全身，形成一道坚不可摧的护盾，将神圣武士泰尔完全包裹其中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203577" y="3315810"/>
            <a:ext cx="30487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zh-CN" altLang="en-US" dirty="0"/>
              <a:t>神圣武士泰尔手中剑舞动如风，剑尖散发出明亮的光芒，光芒笼罩着周围的一切，将恶意和黑暗净化一空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94" y="4398483"/>
            <a:ext cx="2215718" cy="221571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59" y="319935"/>
            <a:ext cx="2812742" cy="281274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160059" y="3200374"/>
            <a:ext cx="2714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zh-CN" altLang="en-US" dirty="0"/>
              <a:t>神圣武士泰尔双拳猛然挥出，一道强大的雷霆之力从拳头迸发而出，如神罚般瞬间击中勇士，伴随着震耳欲聋的雷鸣声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642412" y="5881767"/>
            <a:ext cx="36183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zh-CN" altLang="en-US" dirty="0"/>
              <a:t>神圣武士泰尔全身电光闪烁，形成一层强大的电磁场，将自身完全包裹其中，形成一道坚不可摧的防护罩，任何攻击都无法穿透。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0" y="4238684"/>
            <a:ext cx="2375517" cy="237551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907437" y="5155137"/>
            <a:ext cx="2918534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勇士身形如鬼魅般闪动，四周的沙尘犹如活物一般，迅速缠绕住神圣武士泰尔的双腿，使其动弹不得</a:t>
            </a:r>
            <a:endParaRPr lang="zh-CN" altLang="en-US" sz="14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5a34995-86c6-4487-ba36-8131c425567d"/>
  <p:tag name="COMMONDATA" val="eyJoZGlkIjoiZmYxZDk3NzBiN2M5Njk4ZDdiNWZmN2UzZGI0OWU1Zj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WPS 演示</Application>
  <PresentationFormat>宽屏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</vt:lpstr>
      <vt:lpstr>宋体</vt:lpstr>
      <vt:lpstr>Wingdings</vt:lpstr>
      <vt:lpstr>等线</vt:lpstr>
      <vt:lpstr>微软雅黑</vt:lpstr>
      <vt:lpstr>Arial Unicode MS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米 唯实</dc:creator>
  <cp:lastModifiedBy>2022214569</cp:lastModifiedBy>
  <cp:revision>7</cp:revision>
  <dcterms:created xsi:type="dcterms:W3CDTF">2023-10-14T01:36:00Z</dcterms:created>
  <dcterms:modified xsi:type="dcterms:W3CDTF">2023-10-14T02:15:52Z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B9FD8316077F4D678754375CE2DEA442</vt:lpwstr>
  </property>
  <property fmtid="{D5CDD505-2E9C-101B-9397-08002B2CF9AE}" pid="3" name="KSOProductBuildVer">
    <vt:lpwstr>2052-11.1.0.12763</vt:lpwstr>
  </property>
</Properties>
</file>